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35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38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7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80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65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5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87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51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08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66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96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8045-7670-4465-A642-ABF92583396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80F9-8567-4BC3-8F04-3BCB022A9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25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84166" y="749991"/>
            <a:ext cx="416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i="1" dirty="0" smtClean="0"/>
              <a:t>Eleições SEMERJ – Triênio 2021 - 2024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1083212" y="405748"/>
            <a:ext cx="7711872" cy="153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079196" y="558148"/>
            <a:ext cx="7711872" cy="153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novo.semerj.org.br/wp-content/uploads/2019/10/Logo-Semer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505" y="0"/>
            <a:ext cx="2006260" cy="89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12541" y="2058283"/>
            <a:ext cx="11662117" cy="37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t-BR" dirty="0" smtClean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Requerimento para registro da Chapa </a:t>
            </a:r>
            <a:r>
              <a:rPr lang="pt-BR" dirty="0" smtClean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encaminhamento da documentação abaixo, assinada por um dos integrantes:</a:t>
            </a:r>
            <a:endParaRPr lang="pt-B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Ficha de Qualificação preenchida, assinada e com firma </a:t>
            </a: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reconhecida – de cada integrante </a:t>
            </a: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(data a partir de 28/05/2021);</a:t>
            </a: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Declaração da IES a qual irá representar, assinada e com reconhecimento de firma;</a:t>
            </a:r>
            <a:r>
              <a:rPr lang="pt-BR" sz="16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    Cópia autenticada: identidade, CPF, comprovante de endereço.</a:t>
            </a:r>
          </a:p>
          <a:p>
            <a:pPr algn="just">
              <a:spcAft>
                <a:spcPts val="800"/>
              </a:spcAft>
            </a:pPr>
            <a:r>
              <a:rPr lang="pt-BR" sz="1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pt-BR" dirty="0" smtClean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Composição da Chapa:</a:t>
            </a:r>
            <a:r>
              <a:rPr lang="pt-BR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r>
              <a:rPr lang="pt-B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 (sete) integrantes do Conselho Diretor, 3 (três) integrantes para o Conselho Fiscal e 5 (cinco) representantes junto à Federação / Confederação e entidades representativas do ensino superior.</a:t>
            </a:r>
            <a:endParaRPr lang="pt-B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3578097" y="1419526"/>
            <a:ext cx="393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Documentação para inscrição da Chapa</a:t>
            </a:r>
            <a:endParaRPr lang="pt-B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78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CT10357</dc:creator>
  <cp:lastModifiedBy>CT10357</cp:lastModifiedBy>
  <cp:revision>27</cp:revision>
  <dcterms:created xsi:type="dcterms:W3CDTF">2020-06-08T15:01:28Z</dcterms:created>
  <dcterms:modified xsi:type="dcterms:W3CDTF">2021-05-18T18:56:17Z</dcterms:modified>
</cp:coreProperties>
</file>